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B1961A-C55A-41FC-B37B-4CC864E43DB1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D4F816-E017-42AB-9AB5-DC537F373438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39EB58-3AB5-40CB-95DA-9415E1E03372}" type="datetime1">
              <a:rPr lang="ko-KR" altLang="en-US" smtClean="0"/>
              <a:t>2023-09-08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150F66F-3D96-447A-AD7B-A0D16ADAA517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EBA59B8-0382-49FE-88B3-FB9D00CE8448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FF92C50-8AFF-4C05-A09D-7599B7FF9325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fld id="{8DE2550D-EF2D-4A1F-9235-3E4FE14A41F7}" type="datetime1">
              <a:rPr lang="ko-KR" altLang="en-US" smtClean="0"/>
              <a:t>2023-09-08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56B1B66-56C9-4F6D-B4FA-5F2CB3A174EC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FC7835-16C1-42F1-AEF6-AD9532B4CA8E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C3AAB0-4815-44F0-A0C1-71E6B6CA498B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4A8B81F-FE7B-4D6B-A23F-8B8A844FC709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174E1-3D5B-4B9A-A892-E1030A005A1F}" type="datetime1">
              <a:rPr lang="ko-KR" altLang="en-US" smtClean="0"/>
              <a:t>2023-09-08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535A450-F330-4631-AD7D-751C7CA2D321}" type="datetime1">
              <a:rPr lang="ko-KR" altLang="en-US" smtClean="0"/>
              <a:t>2023-09-08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8203D98-3E99-4668-8E99-4C7D060C4218}" type="datetime1">
              <a:rPr lang="ko-KR" altLang="en-US" smtClean="0"/>
              <a:t>2023-09-08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직사각형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직사각형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비욘드컴페어</a:t>
            </a:r>
            <a: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사용방법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이동준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57351-6171-4974-9F5F-DAE71525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[5/5]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(2/2)</a:t>
            </a:r>
          </a:p>
          <a:p>
            <a:pPr marL="0" indent="0">
              <a:buNone/>
            </a:pPr>
            <a:r>
              <a:rPr lang="en-US" altLang="ko-KR" dirty="0"/>
              <a:t>	 2) </a:t>
            </a:r>
            <a:r>
              <a:rPr lang="en-US" altLang="ko-KR" dirty="0" err="1"/>
              <a:t>Hwp</a:t>
            </a:r>
            <a:r>
              <a:rPr lang="en-US" altLang="ko-KR" dirty="0"/>
              <a:t> </a:t>
            </a:r>
            <a:r>
              <a:rPr lang="ko-KR" altLang="en-US" dirty="0"/>
              <a:t>파일은 비교가 안 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0EA9-7787-4995-BB21-619519DAFC31}"/>
              </a:ext>
            </a:extLst>
          </p:cNvPr>
          <p:cNvSpPr txBox="1"/>
          <p:nvPr/>
        </p:nvSpPr>
        <p:spPr>
          <a:xfrm>
            <a:off x="5767137" y="1328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5461C-7937-41E0-806E-D4A5BC1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3" y="2873827"/>
            <a:ext cx="10577333" cy="233022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CC56085-ED38-464A-BD96-C3D7ABEA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비교의 경우에는</a:t>
            </a:r>
            <a:r>
              <a:rPr lang="en-US" altLang="ko-KR" dirty="0"/>
              <a:t>, </a:t>
            </a:r>
            <a:r>
              <a:rPr lang="ko-KR" altLang="en-US" dirty="0"/>
              <a:t>일부 항목이 </a:t>
            </a:r>
            <a:r>
              <a:rPr lang="ko-KR" altLang="en-US" dirty="0" err="1"/>
              <a:t>누락되서</a:t>
            </a:r>
            <a:r>
              <a:rPr lang="ko-KR" altLang="en-US" dirty="0"/>
              <a:t> 비교되므로 이 부분은 </a:t>
            </a:r>
            <a:r>
              <a:rPr lang="ko-KR" altLang="en-US"/>
              <a:t>감안해야 </a:t>
            </a:r>
            <a:r>
              <a:rPr lang="ko-KR" altLang="en-US" smtClean="0"/>
              <a:t>함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7C94B-E97D-47FA-9BC9-2B483EA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r>
              <a:rPr lang="en-US" altLang="ko-KR"/>
              <a:t>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천, 테이블, 빨간색, 덮개 그림&#10;&#10;자동 생성되는 설명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직사각형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5F5E873-4077-4F64-AF73-03094F5F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51" y="1886551"/>
            <a:ext cx="6934178" cy="384962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Text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이미지 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en-US" altLang="ko-KR" dirty="0"/>
              <a:t>Excel </a:t>
            </a:r>
            <a:r>
              <a:rPr lang="ko-KR" altLang="en-US" dirty="0"/>
              <a:t>파일 비교</a:t>
            </a:r>
            <a:endParaRPr lang="en-US" altLang="ko-KR" dirty="0"/>
          </a:p>
          <a:p>
            <a:pPr marL="617220" lvl="1" indent="-342900">
              <a:buAutoNum type="arabicPeriod"/>
            </a:pPr>
            <a:r>
              <a:rPr lang="ko-KR" altLang="en-US" dirty="0"/>
              <a:t>워드파일과 한글 파일에서의 활용 여부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참고사항</a:t>
            </a:r>
            <a:endParaRPr lang="en-US" altLang="ko-KR" dirty="0"/>
          </a:p>
          <a:p>
            <a:pPr marL="617220" lvl="1" indent="-342900">
              <a:buAutoNum type="arabicPeriod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15430F-6FE1-4B38-96CB-DDD5D12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D1E5-CE4F-4223-B00F-BC3303D0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en-US" altLang="ko-KR" dirty="0"/>
              <a:t>(Beyond Compare)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574-230F-4F0B-ABCF-58DA7DA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파일의 내용을 비교하는 프로그램</a:t>
            </a:r>
            <a:endParaRPr lang="en-US" altLang="ko-KR" dirty="0"/>
          </a:p>
          <a:p>
            <a:r>
              <a:rPr lang="ko-KR" altLang="en-US" dirty="0"/>
              <a:t>단순한 텍스트부터 </a:t>
            </a:r>
            <a:r>
              <a:rPr lang="en-US" altLang="ko-KR" dirty="0"/>
              <a:t>excel</a:t>
            </a:r>
            <a:r>
              <a:rPr lang="ko-KR" altLang="en-US" dirty="0"/>
              <a:t>파일이나 이미지 파일</a:t>
            </a:r>
            <a:r>
              <a:rPr lang="en-US" altLang="ko-KR" dirty="0"/>
              <a:t>, </a:t>
            </a:r>
            <a:r>
              <a:rPr lang="ko-KR" altLang="en-US" dirty="0"/>
              <a:t>프로그램 소스코드 등을 비교하여 서로 다른 부분과 같은 부분을 찾는 용도로 주로 사용함</a:t>
            </a:r>
            <a:endParaRPr lang="en-US" altLang="ko-KR" dirty="0"/>
          </a:p>
          <a:p>
            <a:r>
              <a:rPr lang="ko-KR" altLang="en-US" dirty="0"/>
              <a:t>프로그래머들에게 주로 사용되지만 프로그래머가 아닌 사람들도 충분히 활용할 가치가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075E9-749E-4056-BDD4-D17168C9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205F-5DEF-45EA-B51C-D3DB926C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다운로드 및 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AEB90-BDA5-42A7-882F-5235C4907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38" y="1678004"/>
            <a:ext cx="10058400" cy="3849624"/>
          </a:xfrm>
        </p:spPr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버전을 추천함</a:t>
            </a:r>
            <a:endParaRPr lang="en-US" altLang="ko-KR" dirty="0"/>
          </a:p>
          <a:p>
            <a:r>
              <a:rPr lang="ko-KR" altLang="en-US" dirty="0"/>
              <a:t>파일 다운로드 후</a:t>
            </a:r>
            <a:r>
              <a:rPr lang="en-US" altLang="ko-KR" dirty="0"/>
              <a:t>, </a:t>
            </a:r>
            <a:r>
              <a:rPr lang="ko-KR" altLang="en-US" dirty="0"/>
              <a:t>설치 파일 더블 클릭하여 설치</a:t>
            </a:r>
            <a:endParaRPr lang="en-US" altLang="ko-KR" dirty="0"/>
          </a:p>
          <a:p>
            <a:pPr lvl="1"/>
            <a:r>
              <a:rPr lang="ko-KR" altLang="en-US" dirty="0"/>
              <a:t>전부 </a:t>
            </a:r>
            <a:r>
              <a:rPr lang="en-US" altLang="ko-KR" dirty="0"/>
              <a:t>Next </a:t>
            </a:r>
            <a:r>
              <a:rPr lang="ko-KR" altLang="en-US" dirty="0"/>
              <a:t>누르면 되고</a:t>
            </a:r>
            <a:r>
              <a:rPr lang="en-US" altLang="ko-KR" dirty="0"/>
              <a:t>, </a:t>
            </a:r>
            <a:r>
              <a:rPr lang="ko-KR" altLang="en-US" dirty="0"/>
              <a:t>약관 동의하는 부분만 </a:t>
            </a:r>
            <a:r>
              <a:rPr lang="en-US" altLang="ko-KR" dirty="0"/>
              <a:t>accept </a:t>
            </a:r>
            <a:r>
              <a:rPr lang="ko-KR" altLang="en-US" dirty="0"/>
              <a:t>눌러주면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E4E9FC-BF66-4AEE-9B1C-57C856970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19"/>
          <a:stretch/>
        </p:blipFill>
        <p:spPr>
          <a:xfrm>
            <a:off x="525624" y="2707081"/>
            <a:ext cx="4409583" cy="3628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E09D7-648A-4DEE-8330-42330E522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" t="6692" r="7411"/>
          <a:stretch/>
        </p:blipFill>
        <p:spPr>
          <a:xfrm>
            <a:off x="4935207" y="2707081"/>
            <a:ext cx="6234131" cy="33198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E9BC9A-1A3C-4423-96E9-9DE9BAA30C31}"/>
              </a:ext>
            </a:extLst>
          </p:cNvPr>
          <p:cNvSpPr/>
          <p:nvPr/>
        </p:nvSpPr>
        <p:spPr>
          <a:xfrm>
            <a:off x="858416" y="5467739"/>
            <a:ext cx="3191070" cy="567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20BB3-3A4B-4641-B3C5-10D100540190}"/>
              </a:ext>
            </a:extLst>
          </p:cNvPr>
          <p:cNvSpPr/>
          <p:nvPr/>
        </p:nvSpPr>
        <p:spPr>
          <a:xfrm>
            <a:off x="8759476" y="4528513"/>
            <a:ext cx="1999975" cy="53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A18FDA-85B3-4703-B7D1-525E6C73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034EC2-EC6C-47D2-8DE9-79DAB80C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8" t="43867" r="51908" b="33450"/>
          <a:stretch/>
        </p:blipFill>
        <p:spPr>
          <a:xfrm>
            <a:off x="1362270" y="4838884"/>
            <a:ext cx="2029326" cy="15556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CC5D8-66CD-4E41-9C34-5A603927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활용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B811F-9569-4410-B92E-011175C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하고 싶은 두 개의 파일을 동시에 선택하여 비교 </a:t>
            </a:r>
            <a:r>
              <a:rPr lang="en-US" altLang="ko-KR" dirty="0"/>
              <a:t>: </a:t>
            </a:r>
            <a:r>
              <a:rPr lang="ko-KR" altLang="en-US" dirty="0"/>
              <a:t>두 파일을 선택 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Compare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비교하고 싶은 파일을 각각 선택하여 비교</a:t>
            </a:r>
            <a:endParaRPr lang="en-US" altLang="ko-KR" dirty="0"/>
          </a:p>
          <a:p>
            <a:pPr lvl="1"/>
            <a:r>
              <a:rPr lang="ko-KR" altLang="en-US" dirty="0"/>
              <a:t>기준이 되는 파일을 </a:t>
            </a:r>
            <a:r>
              <a:rPr lang="ko-KR" altLang="en-US" dirty="0" err="1"/>
              <a:t>우클릭</a:t>
            </a:r>
            <a:r>
              <a:rPr lang="ko-KR" altLang="en-US" dirty="0"/>
              <a:t> 하여 </a:t>
            </a:r>
            <a:r>
              <a:rPr lang="en-US" altLang="ko-KR" dirty="0"/>
              <a:t>Select Left File For Compare </a:t>
            </a:r>
            <a:r>
              <a:rPr lang="ko-KR" altLang="en-US" dirty="0"/>
              <a:t>클릭하고</a:t>
            </a:r>
            <a:r>
              <a:rPr lang="en-US" altLang="ko-KR" dirty="0"/>
              <a:t>, </a:t>
            </a:r>
            <a:r>
              <a:rPr lang="ko-KR" altLang="en-US" dirty="0"/>
              <a:t>비교할 파일을 </a:t>
            </a:r>
            <a:r>
              <a:rPr lang="ko-KR" altLang="en-US" dirty="0" err="1"/>
              <a:t>우클릭하여</a:t>
            </a:r>
            <a:r>
              <a:rPr lang="ko-KR" altLang="en-US" dirty="0"/>
              <a:t> </a:t>
            </a:r>
            <a:r>
              <a:rPr lang="en-US" altLang="ko-KR" dirty="0"/>
              <a:t>Compare to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27368-1A36-4769-B312-1F87636F4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4" t="43810" r="48496" b="31292"/>
          <a:stretch/>
        </p:blipFill>
        <p:spPr>
          <a:xfrm>
            <a:off x="1362270" y="2435290"/>
            <a:ext cx="2556588" cy="1707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19633C-1836-482C-8C56-E3E48E91CF9D}"/>
              </a:ext>
            </a:extLst>
          </p:cNvPr>
          <p:cNvSpPr/>
          <p:nvPr/>
        </p:nvSpPr>
        <p:spPr>
          <a:xfrm>
            <a:off x="1571061" y="6250216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6779F-E8DD-4F6D-8F31-C5A4B7D64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2" t="43867" r="45329" b="35789"/>
          <a:stretch/>
        </p:blipFill>
        <p:spPr>
          <a:xfrm>
            <a:off x="3880858" y="4938505"/>
            <a:ext cx="2556588" cy="1395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644EA-B21C-447D-865A-BA664E8B38B3}"/>
              </a:ext>
            </a:extLst>
          </p:cNvPr>
          <p:cNvSpPr/>
          <p:nvPr/>
        </p:nvSpPr>
        <p:spPr>
          <a:xfrm>
            <a:off x="4584718" y="6197731"/>
            <a:ext cx="1611744" cy="2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91A34BD-EFDE-43EE-B3BF-9B0FD4D7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[1/5]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텍스트 비교</a:t>
            </a:r>
            <a:endParaRPr lang="en-US" altLang="ko-KR" dirty="0"/>
          </a:p>
          <a:p>
            <a:pPr marL="274320" lvl="1" indent="0">
              <a:buNone/>
            </a:pPr>
            <a:r>
              <a:rPr lang="ko-KR" altLang="en-US" dirty="0"/>
              <a:t>동일한 내용은 검은색으로 표시되고</a:t>
            </a:r>
            <a:r>
              <a:rPr lang="en-US" altLang="ko-KR" dirty="0"/>
              <a:t>, </a:t>
            </a:r>
            <a:r>
              <a:rPr lang="ko-KR" altLang="en-US" dirty="0"/>
              <a:t>다른 내용은 빨간색으로 표시됨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소스코드의 주석 부분이 다를 경우에는 파란색으로 표시됨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1DA76-8806-43D7-95C5-5021581D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8" y="2990850"/>
            <a:ext cx="10001250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4F162-1CC2-407D-95DD-25200E1B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[2/5]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이미지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209C6-0C54-4F48-9193-94844CE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00" y="1986645"/>
            <a:ext cx="7250939" cy="408257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EDF35C-26B9-4F87-A412-18ED0BED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[3/5]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Excel</a:t>
            </a:r>
            <a:r>
              <a:rPr lang="ko-KR" altLang="en-US" dirty="0"/>
              <a:t> 비교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A4EC6-B428-4879-93A1-9E6DB7D2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4" y="2470485"/>
            <a:ext cx="7087045" cy="398646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48808-16A5-4161-BB38-1EFA547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5F77-3CB9-4F75-AD15-A73BAC78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사용 실례</a:t>
            </a:r>
            <a:r>
              <a:rPr lang="en-US" altLang="ko-KR" dirty="0"/>
              <a:t>[4/5]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9C92-F6D2-4B23-8A23-18E0BA8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워드파일과 한글 파일에서의 활용 여부</a:t>
            </a:r>
            <a:r>
              <a:rPr lang="en-US" altLang="ko-KR" dirty="0"/>
              <a:t>(1/2)</a:t>
            </a:r>
          </a:p>
          <a:p>
            <a:pPr marL="0" indent="0">
              <a:buNone/>
            </a:pPr>
            <a:r>
              <a:rPr lang="en-US" altLang="ko-KR" dirty="0"/>
              <a:t>	1) Word </a:t>
            </a:r>
            <a:r>
              <a:rPr lang="ko-KR" altLang="en-US" dirty="0"/>
              <a:t>파일도 비교가 되긴 하나</a:t>
            </a:r>
            <a:r>
              <a:rPr lang="en-US" altLang="ko-KR" dirty="0"/>
              <a:t>, text</a:t>
            </a:r>
            <a:r>
              <a:rPr lang="ko-KR" altLang="en-US" dirty="0"/>
              <a:t>들만 비교됨</a:t>
            </a:r>
            <a:r>
              <a:rPr lang="en-US" altLang="ko-KR" dirty="0"/>
              <a:t>(</a:t>
            </a:r>
            <a:r>
              <a:rPr lang="ko-KR" altLang="en-US" dirty="0"/>
              <a:t>스크린샷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B5F64-1546-429D-AE5A-C912A390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1" y="2805191"/>
            <a:ext cx="7260069" cy="32364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8724E67-7501-4D0E-8AE4-45C230BE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r>
              <a:rPr lang="en-US" altLang="ko-KR" dirty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7_TF56410444" id="{C54D08CA-3950-4D34-A3E0-EDDB3F599B25}" vid="{A6A44A71-4140-4BF9-B141-6500A336C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{C2A3272F-DFAD-4E89-9DA6-1AAE3A74807B}tf56410444_win32</Template>
  <TotalTime>40</TotalTime>
  <Words>262</Words>
  <Application>Microsoft Office PowerPoint</Application>
  <PresentationFormat>와이드스크린</PresentationFormat>
  <Paragraphs>56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Avenir Next LT Pro</vt:lpstr>
      <vt:lpstr>Malgun Gothic</vt:lpstr>
      <vt:lpstr>Malgun Gothic</vt:lpstr>
      <vt:lpstr>Calibri</vt:lpstr>
      <vt:lpstr>Garamond</vt:lpstr>
      <vt:lpstr>SavonVTI</vt:lpstr>
      <vt:lpstr>비욘드컴페어 사용방법</vt:lpstr>
      <vt:lpstr>목차</vt:lpstr>
      <vt:lpstr>비욘드 컴페어(Beyond Compare)란?</vt:lpstr>
      <vt:lpstr>비욘드 컴페어 다운로드 및 설치 방법</vt:lpstr>
      <vt:lpstr>비욘드 컴페어 활용 방법</vt:lpstr>
      <vt:lpstr>비욘드 컴페어 사용 실례[1/5]</vt:lpstr>
      <vt:lpstr>비욘드 컴페어 사용 실례[2/5]</vt:lpstr>
      <vt:lpstr>비욘드 컴페어 사용 실례[3/5]</vt:lpstr>
      <vt:lpstr>비욘드 컴페어 사용 실례[4/5]</vt:lpstr>
      <vt:lpstr>비욘드 컴페어 사용 실례[5/5]</vt:lpstr>
      <vt:lpstr>참고사항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비욘드컴페어 사용방법</dc:title>
  <dc:creator>8147</dc:creator>
  <cp:lastModifiedBy>KB</cp:lastModifiedBy>
  <cp:revision>21</cp:revision>
  <dcterms:created xsi:type="dcterms:W3CDTF">2020-08-31T18:45:52Z</dcterms:created>
  <dcterms:modified xsi:type="dcterms:W3CDTF">2023-09-08T00:21:59Z</dcterms:modified>
</cp:coreProperties>
</file>